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0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91C25-C1FF-054E-ACEF-7CD3B94CCF72}" type="datetimeFigureOut">
              <a:rPr lang="en-US" smtClean="0"/>
              <a:pPr/>
              <a:t>4/12/12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7D3503-F11C-0846-B921-D33E78C93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jaXfwuGmxg&amp;feature=related" TargetMode="External"/><Relationship Id="rId4" Type="http://schemas.openxmlformats.org/officeDocument/2006/relationships/hyperlink" Target="http://www.youtube.com/watch?v=OBSqtGX-al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9QRt_XJJ3XY&amp;feature=relat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The </a:t>
            </a:r>
            <a:r>
              <a:rPr lang="en-US" sz="5000" dirty="0" err="1" smtClean="0"/>
              <a:t>Usa</a:t>
            </a:r>
            <a:r>
              <a:rPr lang="en-US" sz="5000" dirty="0" smtClean="0"/>
              <a:t> Patriot Act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Preserving Life and Liberty</a:t>
            </a:r>
            <a:endParaRPr lang="en-US" sz="35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“The Patriot Act updated the law to reflect new technologies and new threats.”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None/>
            </a:pPr>
            <a:endParaRPr lang="en-US" dirty="0" smtClean="0"/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Computer hackers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“The Patriot Act increased the penalties for those who commit terrorist crimes.”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None/>
            </a:pPr>
            <a:endParaRPr lang="en-US" dirty="0" smtClean="0"/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Harboring of terrorists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Inadequate penalties 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Fox News Interview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u="sng" dirty="0" smtClean="0">
                <a:hlinkClick r:id="rId2"/>
              </a:rPr>
              <a:t>http://www.youtube.com/watch?v=9QRt_XJJ3XY&amp;feature=related</a:t>
            </a:r>
            <a:endParaRPr lang="en-US" u="sng" dirty="0" smtClean="0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dirty="0" smtClean="0"/>
              <a:t>Mitt Romney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u="sng" dirty="0" smtClean="0">
                <a:hlinkClick r:id="rId3"/>
              </a:rPr>
              <a:t>http://www.youtube.com/watch?v=EjaXfwuGmxg&amp;feature=related</a:t>
            </a:r>
            <a:r>
              <a:rPr lang="en-US" dirty="0" smtClean="0"/>
              <a:t>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dirty="0" smtClean="0"/>
              <a:t>Debate (Ron Paul vs. Newt Gingrich)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u="sng" dirty="0" smtClean="0">
                <a:hlinkClick r:id="rId4"/>
              </a:rPr>
              <a:t>http://www.youtube.com/watch?v=OBSqtGX-alc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621" y="1219200"/>
            <a:ext cx="3776960" cy="4906154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Timothy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Mcveigh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Oklahoma City Bombing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25" y="1219200"/>
            <a:ext cx="5590977" cy="46325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254094" y="1600200"/>
            <a:ext cx="2511954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  <a:tabLst/>
              <a:defRPr/>
            </a:pPr>
            <a:r>
              <a:rPr lang="en-US" sz="2600" dirty="0" smtClean="0"/>
              <a:t>April 19, 1995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  <a:tabLst/>
              <a:defRPr/>
            </a:pPr>
            <a:endParaRPr lang="en-US" sz="26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  <a:tabLst/>
              <a:defRPr/>
            </a:pPr>
            <a:r>
              <a:rPr lang="en-US" sz="2600" dirty="0" smtClean="0"/>
              <a:t>168 People Killed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tabLst/>
              <a:defRPr/>
            </a:pPr>
            <a:endParaRPr lang="en-US" sz="26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800 People Injured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7025" y="5905175"/>
            <a:ext cx="6169219" cy="68644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100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Alfred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P.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Murrah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Federal Building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Justice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Primary responsibility: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u="sng" dirty="0" smtClean="0"/>
              <a:t>Prevent future terrorist attacks</a:t>
            </a:r>
            <a:endParaRPr lang="en-US" sz="3200" dirty="0" smtClean="0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endParaRPr lang="en-US" u="sng" dirty="0" smtClean="0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Congress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The USA PATRIOT Act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Modifications to old laws—new tools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Bipartisan support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name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388737" y="1809290"/>
            <a:ext cx="3107063" cy="2511468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U</a:t>
            </a:r>
            <a:r>
              <a:rPr lang="en-US" sz="3500" dirty="0" smtClean="0"/>
              <a:t>niting and</a:t>
            </a:r>
          </a:p>
          <a:p>
            <a:r>
              <a:rPr lang="en-US" sz="3500" b="1" dirty="0" smtClean="0"/>
              <a:t>S</a:t>
            </a:r>
            <a:r>
              <a:rPr lang="en-US" sz="3500" dirty="0" smtClean="0"/>
              <a:t>trengthening</a:t>
            </a:r>
          </a:p>
          <a:p>
            <a:r>
              <a:rPr lang="en-US" sz="3500" b="1" dirty="0" smtClean="0"/>
              <a:t>A</a:t>
            </a:r>
            <a:r>
              <a:rPr lang="en-US" sz="3500" dirty="0" smtClean="0"/>
              <a:t>merica by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1799180"/>
            <a:ext cx="3943446" cy="4068220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P</a:t>
            </a:r>
            <a:r>
              <a:rPr lang="en-US" sz="3500" dirty="0" smtClean="0"/>
              <a:t>roviding</a:t>
            </a:r>
          </a:p>
          <a:p>
            <a:r>
              <a:rPr lang="en-US" sz="3500" b="1" dirty="0" smtClean="0"/>
              <a:t>A</a:t>
            </a:r>
            <a:r>
              <a:rPr lang="en-US" sz="3500" dirty="0" smtClean="0"/>
              <a:t>ppropriate</a:t>
            </a:r>
          </a:p>
          <a:p>
            <a:r>
              <a:rPr lang="en-US" sz="3500" b="1" dirty="0" smtClean="0"/>
              <a:t>T</a:t>
            </a:r>
            <a:r>
              <a:rPr lang="en-US" sz="3500" dirty="0" smtClean="0"/>
              <a:t>ools</a:t>
            </a:r>
          </a:p>
          <a:p>
            <a:r>
              <a:rPr lang="en-US" sz="3500" b="1" dirty="0" smtClean="0"/>
              <a:t>R</a:t>
            </a:r>
            <a:r>
              <a:rPr lang="en-US" sz="3500" dirty="0" smtClean="0"/>
              <a:t>equired to</a:t>
            </a:r>
          </a:p>
          <a:p>
            <a:r>
              <a:rPr lang="en-US" sz="3500" b="1" dirty="0" smtClean="0"/>
              <a:t>I</a:t>
            </a:r>
            <a:r>
              <a:rPr lang="en-US" sz="3500" dirty="0" smtClean="0"/>
              <a:t>ntercept and </a:t>
            </a:r>
          </a:p>
          <a:p>
            <a:r>
              <a:rPr lang="en-US" sz="3500" b="1" dirty="0" smtClean="0"/>
              <a:t>O</a:t>
            </a:r>
            <a:r>
              <a:rPr lang="en-US" sz="3500" dirty="0" smtClean="0"/>
              <a:t>bstruct</a:t>
            </a:r>
          </a:p>
          <a:p>
            <a:r>
              <a:rPr lang="en-US" sz="3500" b="1" dirty="0" smtClean="0"/>
              <a:t>T</a:t>
            </a:r>
            <a:r>
              <a:rPr lang="en-US" sz="3500" dirty="0" smtClean="0"/>
              <a:t>errorism</a:t>
            </a:r>
          </a:p>
          <a:p>
            <a:endParaRPr lang="en-US" sz="3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064000" y="1325280"/>
            <a:ext cx="3886200" cy="640080"/>
          </a:xfrm>
          <a:noFill/>
        </p:spPr>
        <p:txBody>
          <a:bodyPr>
            <a:normAutofit/>
          </a:bodyPr>
          <a:lstStyle/>
          <a:p>
            <a:r>
              <a:rPr lang="en-US" sz="2900" b="0" dirty="0" smtClean="0">
                <a:solidFill>
                  <a:schemeClr val="tx1"/>
                </a:solidFill>
              </a:rPr>
              <a:t>The</a:t>
            </a:r>
            <a:endParaRPr lang="en-US" sz="2900" b="0" dirty="0">
              <a:solidFill>
                <a:schemeClr val="tx1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1955800" y="6065520"/>
            <a:ext cx="5080000" cy="792480"/>
          </a:xfrm>
          <a:noFill/>
        </p:spPr>
        <p:txBody>
          <a:bodyPr>
            <a:noAutofit/>
          </a:bodyPr>
          <a:lstStyle/>
          <a:p>
            <a:r>
              <a:rPr lang="en-US" sz="2900" b="0" dirty="0" smtClean="0">
                <a:solidFill>
                  <a:schemeClr val="tx1"/>
                </a:solidFill>
              </a:rPr>
              <a:t>Act:  Preserving Life and Liberty</a:t>
            </a:r>
            <a:endParaRPr lang="en-US" sz="29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" grpId="0" uiExpand="1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Claim: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smtClean="0"/>
              <a:t>“The Act improves our counter-terrorism efforts in several significant ways.”</a:t>
            </a:r>
          </a:p>
          <a:p>
            <a:pPr>
              <a:buNone/>
            </a:pPr>
            <a:endParaRPr lang="en-US" dirty="0" smtClean="0"/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Outlines FOUR major points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“The Patriot Act allows investigators to use the tools that were already available to investigate organized crime and drug trafficking.”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None/>
            </a:pPr>
            <a:endParaRPr lang="en-US" dirty="0" smtClean="0"/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Roving Wiretaps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500" dirty="0" smtClean="0"/>
              <a:t>“The Patriot Act facilitated information sharing and cooperation among government agencies so that they could better ‘connect the dots.’”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100000"/>
              <a:buNone/>
            </a:pPr>
            <a:endParaRPr lang="en-US" dirty="0" smtClean="0"/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/>
              <a:buChar char="•"/>
            </a:pPr>
            <a:r>
              <a:rPr lang="en-US" sz="3200" dirty="0" smtClean="0"/>
              <a:t>Police officers, FBI agents, federal prosecutors, and intelligence officials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7">
      <a:dk1>
        <a:sysClr val="windowText" lastClr="000000"/>
      </a:dk1>
      <a:lt1>
        <a:sysClr val="window" lastClr="FFFFFF"/>
      </a:lt1>
      <a:dk2>
        <a:srgbClr val="0C42C2"/>
      </a:dk2>
      <a:lt2>
        <a:srgbClr val="FFFFFF"/>
      </a:lt2>
      <a:accent1>
        <a:srgbClr val="9E0514"/>
      </a:accent1>
      <a:accent2>
        <a:srgbClr val="FFFBFE"/>
      </a:accent2>
      <a:accent3>
        <a:srgbClr val="A5AB81"/>
      </a:accent3>
      <a:accent4>
        <a:srgbClr val="00000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134</TotalTime>
  <Words>267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The Usa Patriot Act</vt:lpstr>
      <vt:lpstr>YouTube </vt:lpstr>
      <vt:lpstr>Slide 3</vt:lpstr>
      <vt:lpstr>Slide 4</vt:lpstr>
      <vt:lpstr>Department of Justice </vt:lpstr>
      <vt:lpstr>What does name stand for?</vt:lpstr>
      <vt:lpstr>The Claim: </vt:lpstr>
      <vt:lpstr>ONE </vt:lpstr>
      <vt:lpstr>TWO</vt:lpstr>
      <vt:lpstr>THREE</vt:lpstr>
      <vt:lpstr>FOUR</vt:lpstr>
    </vt:vector>
  </TitlesOfParts>
  <Company>Mizzou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Usa Patriot Act</dc:title>
  <dc:creator>Ben Niewoehner</dc:creator>
  <cp:lastModifiedBy>Ben Niewoehner</cp:lastModifiedBy>
  <cp:revision>6</cp:revision>
  <dcterms:created xsi:type="dcterms:W3CDTF">2012-04-12T12:14:54Z</dcterms:created>
  <dcterms:modified xsi:type="dcterms:W3CDTF">2012-04-12T12:26:30Z</dcterms:modified>
</cp:coreProperties>
</file>